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3455988" cy="2016125"/>
  <p:notesSz cx="6858000" cy="9144000"/>
  <p:defaultTextStyle>
    <a:defPPr>
      <a:defRPr lang="ru-RU"/>
    </a:defPPr>
    <a:lvl1pPr marL="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1pPr>
    <a:lvl2pPr marL="15632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2pPr>
    <a:lvl3pPr marL="31265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3pPr>
    <a:lvl4pPr marL="468975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4pPr>
    <a:lvl5pPr marL="625300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5pPr>
    <a:lvl6pPr marL="78162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6pPr>
    <a:lvl7pPr marL="93795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7pPr>
    <a:lvl8pPr marL="1094276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8pPr>
    <a:lvl9pPr marL="1250601" algn="l" defTabSz="312650" rtl="0" eaLnBrk="1" latinLnBrk="0" hangingPunct="1">
      <a:defRPr sz="6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1163"/>
    <a:srgbClr val="E90012"/>
    <a:srgbClr val="E8A012"/>
    <a:srgbClr val="68C336"/>
    <a:srgbClr val="00A2FF"/>
    <a:srgbClr val="EFD88A"/>
    <a:srgbClr val="FDEBB4"/>
    <a:srgbClr val="FCF5E4"/>
    <a:srgbClr val="7BC143"/>
    <a:srgbClr val="E4F1F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2010" y="-570"/>
      </p:cViewPr>
      <p:guideLst>
        <p:guide orient="horz" pos="635"/>
        <p:guide pos="108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59199" y="626306"/>
            <a:ext cx="2937590" cy="43216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18398" y="1142471"/>
            <a:ext cx="2419192" cy="515232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15632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31265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4689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625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78162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93795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109427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1250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46705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6719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1095597" y="65337"/>
            <a:ext cx="339599" cy="139075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5599" y="65337"/>
            <a:ext cx="962397" cy="139075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7262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443817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72999" y="1295547"/>
            <a:ext cx="2937590" cy="400425"/>
          </a:xfrm>
        </p:spPr>
        <p:txBody>
          <a:bodyPr anchor="t"/>
          <a:lstStyle>
            <a:lvl1pPr algn="l">
              <a:defRPr sz="14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72999" y="854520"/>
            <a:ext cx="2937590" cy="441027"/>
          </a:xfrm>
        </p:spPr>
        <p:txBody>
          <a:bodyPr anchor="b"/>
          <a:lstStyle>
            <a:lvl1pPr marL="0" indent="0">
              <a:buNone/>
              <a:defRPr sz="700">
                <a:solidFill>
                  <a:schemeClr val="tx1">
                    <a:tint val="75000"/>
                  </a:schemeClr>
                </a:solidFill>
              </a:defRPr>
            </a:lvl1pPr>
            <a:lvl2pPr marL="156325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2pPr>
            <a:lvl3pPr marL="312650" indent="0">
              <a:buNone/>
              <a:defRPr sz="600">
                <a:solidFill>
                  <a:schemeClr val="tx1">
                    <a:tint val="75000"/>
                  </a:schemeClr>
                </a:solidFill>
              </a:defRPr>
            </a:lvl3pPr>
            <a:lvl4pPr marL="468975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4pPr>
            <a:lvl5pPr marL="625300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5pPr>
            <a:lvl6pPr marL="78162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6pPr>
            <a:lvl7pPr marL="93795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7pPr>
            <a:lvl8pPr marL="1094276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8pPr>
            <a:lvl9pPr marL="1250601" indent="0">
              <a:buNone/>
              <a:defRPr sz="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48217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5600" y="380357"/>
            <a:ext cx="650998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84198" y="380357"/>
            <a:ext cx="650997" cy="1075733"/>
          </a:xfrm>
        </p:spPr>
        <p:txBody>
          <a:bodyPr/>
          <a:lstStyle>
            <a:lvl1pPr>
              <a:defRPr sz="1000"/>
            </a:lvl1pPr>
            <a:lvl2pPr>
              <a:defRPr sz="800"/>
            </a:lvl2pPr>
            <a:lvl3pPr>
              <a:defRPr sz="7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527383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51295"/>
            <a:ext cx="15269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72799" y="639373"/>
            <a:ext cx="15269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1755594" y="451295"/>
            <a:ext cx="1527595" cy="188078"/>
          </a:xfrm>
        </p:spPr>
        <p:txBody>
          <a:bodyPr anchor="b"/>
          <a:lstStyle>
            <a:lvl1pPr marL="0" indent="0">
              <a:buNone/>
              <a:defRPr sz="800" b="1"/>
            </a:lvl1pPr>
            <a:lvl2pPr marL="156325" indent="0">
              <a:buNone/>
              <a:defRPr sz="700" b="1"/>
            </a:lvl2pPr>
            <a:lvl3pPr marL="312650" indent="0">
              <a:buNone/>
              <a:defRPr sz="600" b="1"/>
            </a:lvl3pPr>
            <a:lvl4pPr marL="468975" indent="0">
              <a:buNone/>
              <a:defRPr sz="600" b="1"/>
            </a:lvl4pPr>
            <a:lvl5pPr marL="625300" indent="0">
              <a:buNone/>
              <a:defRPr sz="600" b="1"/>
            </a:lvl5pPr>
            <a:lvl6pPr marL="781626" indent="0">
              <a:buNone/>
              <a:defRPr sz="600" b="1"/>
            </a:lvl6pPr>
            <a:lvl7pPr marL="937951" indent="0">
              <a:buNone/>
              <a:defRPr sz="600" b="1"/>
            </a:lvl7pPr>
            <a:lvl8pPr marL="1094276" indent="0">
              <a:buNone/>
              <a:defRPr sz="600" b="1"/>
            </a:lvl8pPr>
            <a:lvl9pPr marL="1250601" indent="0">
              <a:buNone/>
              <a:defRPr sz="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1755594" y="639373"/>
            <a:ext cx="1527595" cy="1161606"/>
          </a:xfrm>
        </p:spPr>
        <p:txBody>
          <a:bodyPr/>
          <a:lstStyle>
            <a:lvl1pPr>
              <a:defRPr sz="800"/>
            </a:lvl1pPr>
            <a:lvl2pPr>
              <a:defRPr sz="700"/>
            </a:lvl2pPr>
            <a:lvl3pPr>
              <a:defRPr sz="600"/>
            </a:lvl3pPr>
            <a:lvl4pPr>
              <a:defRPr sz="600"/>
            </a:lvl4pPr>
            <a:lvl5pPr>
              <a:defRPr sz="600"/>
            </a:lvl5pPr>
            <a:lvl6pPr>
              <a:defRPr sz="600"/>
            </a:lvl6pPr>
            <a:lvl7pPr>
              <a:defRPr sz="600"/>
            </a:lvl7pPr>
            <a:lvl8pPr>
              <a:defRPr sz="600"/>
            </a:lvl8pPr>
            <a:lvl9pPr>
              <a:defRPr sz="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371145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34834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236270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800" y="80272"/>
            <a:ext cx="1136996" cy="341621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351195" y="80272"/>
            <a:ext cx="1931994" cy="1720707"/>
          </a:xfrm>
        </p:spPr>
        <p:txBody>
          <a:bodyPr/>
          <a:lstStyle>
            <a:lvl1pPr>
              <a:defRPr sz="1100"/>
            </a:lvl1pPr>
            <a:lvl2pPr>
              <a:defRPr sz="1000"/>
            </a:lvl2pPr>
            <a:lvl3pPr>
              <a:defRPr sz="800"/>
            </a:lvl3pPr>
            <a:lvl4pPr>
              <a:defRPr sz="700"/>
            </a:lvl4pPr>
            <a:lvl5pPr>
              <a:defRPr sz="700"/>
            </a:lvl5pPr>
            <a:lvl6pPr>
              <a:defRPr sz="700"/>
            </a:lvl6pPr>
            <a:lvl7pPr>
              <a:defRPr sz="700"/>
            </a:lvl7pPr>
            <a:lvl8pPr>
              <a:defRPr sz="700"/>
            </a:lvl8pPr>
            <a:lvl9pPr>
              <a:defRPr sz="7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2800" y="421893"/>
            <a:ext cx="1136996" cy="1379086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48872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77398" y="1411288"/>
            <a:ext cx="2073593" cy="166610"/>
          </a:xfrm>
        </p:spPr>
        <p:txBody>
          <a:bodyPr anchor="b"/>
          <a:lstStyle>
            <a:lvl1pPr algn="l">
              <a:defRPr sz="7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77398" y="180145"/>
            <a:ext cx="2073593" cy="1209675"/>
          </a:xfrm>
        </p:spPr>
        <p:txBody>
          <a:bodyPr/>
          <a:lstStyle>
            <a:lvl1pPr marL="0" indent="0">
              <a:buNone/>
              <a:defRPr sz="1100"/>
            </a:lvl1pPr>
            <a:lvl2pPr marL="156325" indent="0">
              <a:buNone/>
              <a:defRPr sz="1000"/>
            </a:lvl2pPr>
            <a:lvl3pPr marL="312650" indent="0">
              <a:buNone/>
              <a:defRPr sz="800"/>
            </a:lvl3pPr>
            <a:lvl4pPr marL="468975" indent="0">
              <a:buNone/>
              <a:defRPr sz="700"/>
            </a:lvl4pPr>
            <a:lvl5pPr marL="625300" indent="0">
              <a:buNone/>
              <a:defRPr sz="700"/>
            </a:lvl5pPr>
            <a:lvl6pPr marL="781626" indent="0">
              <a:buNone/>
              <a:defRPr sz="700"/>
            </a:lvl6pPr>
            <a:lvl7pPr marL="937951" indent="0">
              <a:buNone/>
              <a:defRPr sz="700"/>
            </a:lvl7pPr>
            <a:lvl8pPr marL="1094276" indent="0">
              <a:buNone/>
              <a:defRPr sz="700"/>
            </a:lvl8pPr>
            <a:lvl9pPr marL="1250601" indent="0">
              <a:buNone/>
              <a:defRPr sz="7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7398" y="1577898"/>
            <a:ext cx="2073593" cy="236614"/>
          </a:xfrm>
        </p:spPr>
        <p:txBody>
          <a:bodyPr/>
          <a:lstStyle>
            <a:lvl1pPr marL="0" indent="0">
              <a:buNone/>
              <a:defRPr sz="500"/>
            </a:lvl1pPr>
            <a:lvl2pPr marL="156325" indent="0">
              <a:buNone/>
              <a:defRPr sz="400"/>
            </a:lvl2pPr>
            <a:lvl3pPr marL="312650" indent="0">
              <a:buNone/>
              <a:defRPr sz="300"/>
            </a:lvl3pPr>
            <a:lvl4pPr marL="468975" indent="0">
              <a:buNone/>
              <a:defRPr sz="300"/>
            </a:lvl4pPr>
            <a:lvl5pPr marL="625300" indent="0">
              <a:buNone/>
              <a:defRPr sz="300"/>
            </a:lvl5pPr>
            <a:lvl6pPr marL="781626" indent="0">
              <a:buNone/>
              <a:defRPr sz="300"/>
            </a:lvl6pPr>
            <a:lvl7pPr marL="937951" indent="0">
              <a:buNone/>
              <a:defRPr sz="300"/>
            </a:lvl7pPr>
            <a:lvl8pPr marL="1094276" indent="0">
              <a:buNone/>
              <a:defRPr sz="300"/>
            </a:lvl8pPr>
            <a:lvl9pPr marL="1250601" indent="0">
              <a:buNone/>
              <a:defRPr sz="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145685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2799" y="80738"/>
            <a:ext cx="3110390" cy="336021"/>
          </a:xfrm>
          <a:prstGeom prst="rect">
            <a:avLst/>
          </a:prstGeom>
        </p:spPr>
        <p:txBody>
          <a:bodyPr vert="horz" lIns="31265" tIns="15633" rIns="31265" bIns="15633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72799" y="470430"/>
            <a:ext cx="3110390" cy="1330549"/>
          </a:xfrm>
          <a:prstGeom prst="rect">
            <a:avLst/>
          </a:prstGeom>
        </p:spPr>
        <p:txBody>
          <a:bodyPr vert="horz" lIns="31265" tIns="15633" rIns="31265" bIns="15633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172800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l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DBD654-9A9D-42DE-AAE7-F4BB38C568C6}" type="datetimeFigureOut">
              <a:rPr lang="ru-RU" smtClean="0"/>
              <a:t>20.04.2013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180796" y="1868650"/>
            <a:ext cx="1094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ct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2476792" y="1868650"/>
            <a:ext cx="806397" cy="107340"/>
          </a:xfrm>
          <a:prstGeom prst="rect">
            <a:avLst/>
          </a:prstGeom>
        </p:spPr>
        <p:txBody>
          <a:bodyPr vert="horz" lIns="31265" tIns="15633" rIns="31265" bIns="15633" rtlCol="0" anchor="ctr"/>
          <a:lstStyle>
            <a:lvl1pPr algn="r">
              <a:defRPr sz="4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7145F3-30FE-4373-9F26-BBD60523C4C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147894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312650" rtl="0" eaLnBrk="1" latinLnBrk="0" hangingPunct="1">
        <a:spcBef>
          <a:spcPct val="0"/>
        </a:spcBef>
        <a:buNone/>
        <a:defRPr sz="15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17244" indent="-117244" algn="l" defTabSz="312650" rtl="0" eaLnBrk="1" latinLnBrk="0" hangingPunct="1">
        <a:spcBef>
          <a:spcPct val="20000"/>
        </a:spcBef>
        <a:buFont typeface="Arial" pitchFamily="34" charset="0"/>
        <a:buChar char="•"/>
        <a:defRPr sz="1100" kern="1200">
          <a:solidFill>
            <a:schemeClr val="tx1"/>
          </a:solidFill>
          <a:latin typeface="+mn-lt"/>
          <a:ea typeface="+mn-ea"/>
          <a:cs typeface="+mn-cs"/>
        </a:defRPr>
      </a:lvl1pPr>
      <a:lvl2pPr marL="254028" indent="-97703" algn="l" defTabSz="312650" rtl="0" eaLnBrk="1" latinLnBrk="0" hangingPunct="1">
        <a:spcBef>
          <a:spcPct val="20000"/>
        </a:spcBef>
        <a:buFont typeface="Arial" pitchFamily="34" charset="0"/>
        <a:buChar char="–"/>
        <a:defRPr sz="1000" kern="1200">
          <a:solidFill>
            <a:schemeClr val="tx1"/>
          </a:solidFill>
          <a:latin typeface="+mn-lt"/>
          <a:ea typeface="+mn-ea"/>
          <a:cs typeface="+mn-cs"/>
        </a:defRPr>
      </a:lvl2pPr>
      <a:lvl3pPr marL="3908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800" kern="1200">
          <a:solidFill>
            <a:schemeClr val="tx1"/>
          </a:solidFill>
          <a:latin typeface="+mn-lt"/>
          <a:ea typeface="+mn-ea"/>
          <a:cs typeface="+mn-cs"/>
        </a:defRPr>
      </a:lvl3pPr>
      <a:lvl4pPr marL="547138" indent="-78162" algn="l" defTabSz="312650" rtl="0" eaLnBrk="1" latinLnBrk="0" hangingPunct="1">
        <a:spcBef>
          <a:spcPct val="20000"/>
        </a:spcBef>
        <a:buFont typeface="Arial" pitchFamily="34" charset="0"/>
        <a:buChar char="–"/>
        <a:defRPr sz="700" kern="1200">
          <a:solidFill>
            <a:schemeClr val="tx1"/>
          </a:solidFill>
          <a:latin typeface="+mn-lt"/>
          <a:ea typeface="+mn-ea"/>
          <a:cs typeface="+mn-cs"/>
        </a:defRPr>
      </a:lvl4pPr>
      <a:lvl5pPr marL="703463" indent="-78162" algn="l" defTabSz="312650" rtl="0" eaLnBrk="1" latinLnBrk="0" hangingPunct="1">
        <a:spcBef>
          <a:spcPct val="20000"/>
        </a:spcBef>
        <a:buFont typeface="Arial" pitchFamily="34" charset="0"/>
        <a:buChar char="»"/>
        <a:defRPr sz="700" kern="1200">
          <a:solidFill>
            <a:schemeClr val="tx1"/>
          </a:solidFill>
          <a:latin typeface="+mn-lt"/>
          <a:ea typeface="+mn-ea"/>
          <a:cs typeface="+mn-cs"/>
        </a:defRPr>
      </a:lvl5pPr>
      <a:lvl6pPr marL="85978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6pPr>
      <a:lvl7pPr marL="101611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7pPr>
      <a:lvl8pPr marL="1172438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8pPr>
      <a:lvl9pPr marL="1328763" indent="-78162" algn="l" defTabSz="312650" rtl="0" eaLnBrk="1" latinLnBrk="0" hangingPunct="1">
        <a:spcBef>
          <a:spcPct val="20000"/>
        </a:spcBef>
        <a:buFont typeface="Arial" pitchFamily="34" charset="0"/>
        <a:buChar char="•"/>
        <a:defRPr sz="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1pPr>
      <a:lvl2pPr marL="15632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2pPr>
      <a:lvl3pPr marL="31265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3pPr>
      <a:lvl4pPr marL="468975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625300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78162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6pPr>
      <a:lvl7pPr marL="93795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7pPr>
      <a:lvl8pPr marL="1094276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8pPr>
      <a:lvl9pPr marL="1250601" algn="l" defTabSz="312650" rtl="0" eaLnBrk="1" latinLnBrk="0" hangingPunct="1">
        <a:defRPr sz="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4" name="TextBox 23"/>
          <p:cNvSpPr txBox="1"/>
          <p:nvPr/>
        </p:nvSpPr>
        <p:spPr>
          <a:xfrm>
            <a:off x="861592" y="627622"/>
            <a:ext cx="1544012" cy="461665"/>
          </a:xfrm>
          <a:prstGeom prst="rect">
            <a:avLst/>
          </a:prstGeom>
          <a:noFill/>
          <a:effectLst>
            <a:outerShdw dist="12700" dir="132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ED1163"/>
                </a:solidFill>
              </a:rPr>
              <a:t>Ваше</a:t>
            </a:r>
            <a:r>
              <a:rPr lang="ru-RU" sz="2400" b="1" dirty="0" smtClean="0"/>
              <a:t> </a:t>
            </a:r>
            <a:r>
              <a:rPr lang="ru-RU" sz="2400" b="1" dirty="0"/>
              <a:t>И</a:t>
            </a:r>
            <a:r>
              <a:rPr lang="ru-RU" sz="2400" b="1" dirty="0" smtClean="0"/>
              <a:t>мя</a:t>
            </a:r>
            <a:endParaRPr lang="ru-RU" sz="2400" b="1" dirty="0"/>
          </a:p>
        </p:txBody>
      </p:sp>
      <p:sp>
        <p:nvSpPr>
          <p:cNvPr id="34" name="TextBox 33"/>
          <p:cNvSpPr txBox="1"/>
          <p:nvPr/>
        </p:nvSpPr>
        <p:spPr>
          <a:xfrm>
            <a:off x="2168996" y="1262955"/>
            <a:ext cx="971741" cy="507831"/>
          </a:xfrm>
          <a:prstGeom prst="rect">
            <a:avLst/>
          </a:prstGeom>
          <a:noFill/>
          <a:effectLst/>
        </p:spPr>
        <p:txBody>
          <a:bodyPr wrap="none" rtlCol="0">
            <a:spAutoFit/>
          </a:bodyPr>
          <a:lstStyle/>
          <a:p>
            <a:r>
              <a:rPr lang="ru-RU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8 800 333-22-11</a:t>
            </a: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www.yoursite.ru</a:t>
            </a:r>
            <a:endParaRPr lang="ru-RU" sz="9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  <a:p>
            <a:r>
              <a:rPr lang="en-US" sz="9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your@mail.ru</a:t>
            </a:r>
            <a:endParaRPr lang="ru-RU" sz="900" dirty="0" smtClean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047540" y="972769"/>
            <a:ext cx="1172116" cy="261610"/>
          </a:xfrm>
          <a:prstGeom prst="rect">
            <a:avLst/>
          </a:prstGeom>
          <a:noFill/>
          <a:effectLst>
            <a:outerShdw dist="12700" dir="8400000" algn="tl" rotWithShape="0">
              <a:schemeClr val="bg1"/>
            </a:outerShdw>
          </a:effectLst>
        </p:spPr>
        <p:txBody>
          <a:bodyPr wrap="none" rtlCol="0">
            <a:spAutoFit/>
          </a:bodyPr>
          <a:lstStyle/>
          <a:p>
            <a:r>
              <a:rPr lang="ru-RU" sz="11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ваша должность</a:t>
            </a:r>
            <a:endParaRPr lang="ru-RU" sz="11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4301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7"/>
            <a:ext cx="3455988" cy="20145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 descr="C:\work\templater\new_templates\landing\t1\list\blue\bg1\1\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7668" y="850053"/>
            <a:ext cx="1400652" cy="3144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1207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9</Words>
  <Application>Microsoft Office PowerPoint</Application>
  <PresentationFormat>Произвольный</PresentationFormat>
  <Paragraphs>5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Тема Office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Gotcha</dc:creator>
  <cp:lastModifiedBy>Gotcha</cp:lastModifiedBy>
  <cp:revision>33</cp:revision>
  <dcterms:created xsi:type="dcterms:W3CDTF">2013-04-14T13:39:30Z</dcterms:created>
  <dcterms:modified xsi:type="dcterms:W3CDTF">2013-04-20T00:03:58Z</dcterms:modified>
</cp:coreProperties>
</file>